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5199975" cy="34199513"/>
  <p:notesSz cx="6858000" cy="9144000"/>
  <p:defaultTextStyle>
    <a:defPPr>
      <a:defRPr lang="pt-PT"/>
    </a:defPPr>
    <a:lvl1pPr marL="0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1pPr>
    <a:lvl2pPr marL="1697078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2pPr>
    <a:lvl3pPr marL="3394157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3pPr>
    <a:lvl4pPr marL="5091235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4pPr>
    <a:lvl5pPr marL="6788314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5pPr>
    <a:lvl6pPr marL="8485392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6pPr>
    <a:lvl7pPr marL="10182471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7pPr>
    <a:lvl8pPr marL="11879549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8pPr>
    <a:lvl9pPr marL="13576628" algn="l" defTabSz="1697078" rtl="0" eaLnBrk="1" latinLnBrk="0" hangingPunct="1">
      <a:defRPr sz="66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3" userDrawn="1">
          <p15:clr>
            <a:srgbClr val="A4A3A4"/>
          </p15:clr>
        </p15:guide>
        <p15:guide id="2" pos="6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333"/>
    <p:restoredTop sz="95859"/>
  </p:normalViewPr>
  <p:slideViewPr>
    <p:cSldViewPr snapToObjects="1" showGuides="1">
      <p:cViewPr>
        <p:scale>
          <a:sx n="119" d="100"/>
          <a:sy n="119" d="100"/>
        </p:scale>
        <p:origin x="-912" y="-3504"/>
      </p:cViewPr>
      <p:guideLst>
        <p:guide orient="horz" pos="1413"/>
        <p:guide pos="6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10624018"/>
            <a:ext cx="21419979" cy="7330729"/>
          </a:xfrm>
        </p:spPr>
        <p:txBody>
          <a:bodyPr/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97" y="19379725"/>
            <a:ext cx="17639982" cy="87398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68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36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0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73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4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09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677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46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493068" y="8549881"/>
            <a:ext cx="18768731" cy="182128240"/>
          </a:xfrm>
        </p:spPr>
        <p:txBody>
          <a:bodyPr vert="eaVert"/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73746" y="8549881"/>
            <a:ext cx="55899321" cy="182128240"/>
          </a:xfrm>
        </p:spPr>
        <p:txBody>
          <a:bodyPr vert="eaVert"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4" y="21976357"/>
            <a:ext cx="21419979" cy="6792403"/>
          </a:xfrm>
        </p:spPr>
        <p:txBody>
          <a:bodyPr anchor="t"/>
          <a:lstStyle>
            <a:lvl1pPr algn="l">
              <a:defRPr sz="14622" b="1" cap="all"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4" y="14495215"/>
            <a:ext cx="21419979" cy="7481141"/>
          </a:xfrm>
        </p:spPr>
        <p:txBody>
          <a:bodyPr anchor="b"/>
          <a:lstStyle>
            <a:lvl1pPr marL="0" indent="0">
              <a:buNone/>
              <a:defRPr sz="7271">
                <a:solidFill>
                  <a:schemeClr val="tx1">
                    <a:tint val="75000"/>
                  </a:schemeClr>
                </a:solidFill>
              </a:defRPr>
            </a:lvl1pPr>
            <a:lvl2pPr marL="1668265" indent="0">
              <a:buNone/>
              <a:defRPr sz="6552">
                <a:solidFill>
                  <a:schemeClr val="tx1">
                    <a:tint val="75000"/>
                  </a:schemeClr>
                </a:solidFill>
              </a:defRPr>
            </a:lvl2pPr>
            <a:lvl3pPr marL="3336530" indent="0">
              <a:buNone/>
              <a:defRPr sz="5833">
                <a:solidFill>
                  <a:schemeClr val="tx1">
                    <a:tint val="75000"/>
                  </a:schemeClr>
                </a:solidFill>
              </a:defRPr>
            </a:lvl3pPr>
            <a:lvl4pPr marL="5004795" indent="0">
              <a:buNone/>
              <a:defRPr sz="5114">
                <a:solidFill>
                  <a:schemeClr val="tx1">
                    <a:tint val="75000"/>
                  </a:schemeClr>
                </a:solidFill>
              </a:defRPr>
            </a:lvl4pPr>
            <a:lvl5pPr marL="6673059" indent="0">
              <a:buNone/>
              <a:defRPr sz="5114">
                <a:solidFill>
                  <a:schemeClr val="tx1">
                    <a:tint val="75000"/>
                  </a:schemeClr>
                </a:solidFill>
              </a:defRPr>
            </a:lvl5pPr>
            <a:lvl6pPr marL="8341324" indent="0">
              <a:buNone/>
              <a:defRPr sz="5114">
                <a:solidFill>
                  <a:schemeClr val="tx1">
                    <a:tint val="75000"/>
                  </a:schemeClr>
                </a:solidFill>
              </a:defRPr>
            </a:lvl6pPr>
            <a:lvl7pPr marL="10009589" indent="0">
              <a:buNone/>
              <a:defRPr sz="5114">
                <a:solidFill>
                  <a:schemeClr val="tx1">
                    <a:tint val="75000"/>
                  </a:schemeClr>
                </a:solidFill>
              </a:defRPr>
            </a:lvl7pPr>
            <a:lvl8pPr marL="11677854" indent="0">
              <a:buNone/>
              <a:defRPr sz="5114">
                <a:solidFill>
                  <a:schemeClr val="tx1">
                    <a:tint val="75000"/>
                  </a:schemeClr>
                </a:solidFill>
              </a:defRPr>
            </a:lvl8pPr>
            <a:lvl9pPr marL="13346119" indent="0">
              <a:buNone/>
              <a:defRPr sz="5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73746" y="49803043"/>
            <a:ext cx="37331839" cy="140875075"/>
          </a:xfrm>
        </p:spPr>
        <p:txBody>
          <a:bodyPr/>
          <a:lstStyle>
            <a:lvl1pPr>
              <a:defRPr sz="10227"/>
            </a:lvl1pPr>
            <a:lvl2pPr>
              <a:defRPr sz="8789"/>
            </a:lvl2pPr>
            <a:lvl3pPr>
              <a:defRPr sz="7271"/>
            </a:lvl3pPr>
            <a:lvl4pPr>
              <a:defRPr sz="6552"/>
            </a:lvl4pPr>
            <a:lvl5pPr>
              <a:defRPr sz="6552"/>
            </a:lvl5pPr>
            <a:lvl6pPr>
              <a:defRPr sz="6552"/>
            </a:lvl6pPr>
            <a:lvl7pPr>
              <a:defRPr sz="6552"/>
            </a:lvl7pPr>
            <a:lvl8pPr>
              <a:defRPr sz="6552"/>
            </a:lvl8pPr>
            <a:lvl9pPr>
              <a:defRPr sz="6552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25587" y="49803043"/>
            <a:ext cx="37336213" cy="140875075"/>
          </a:xfrm>
        </p:spPr>
        <p:txBody>
          <a:bodyPr/>
          <a:lstStyle>
            <a:lvl1pPr>
              <a:defRPr sz="10227"/>
            </a:lvl1pPr>
            <a:lvl2pPr>
              <a:defRPr sz="8789"/>
            </a:lvl2pPr>
            <a:lvl3pPr>
              <a:defRPr sz="7271"/>
            </a:lvl3pPr>
            <a:lvl4pPr>
              <a:defRPr sz="6552"/>
            </a:lvl4pPr>
            <a:lvl5pPr>
              <a:defRPr sz="6552"/>
            </a:lvl5pPr>
            <a:lvl6pPr>
              <a:defRPr sz="6552"/>
            </a:lvl6pPr>
            <a:lvl7pPr>
              <a:defRPr sz="6552"/>
            </a:lvl7pPr>
            <a:lvl8pPr>
              <a:defRPr sz="6552"/>
            </a:lvl8pPr>
            <a:lvl9pPr>
              <a:defRPr sz="6552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999" y="1369567"/>
            <a:ext cx="22679978" cy="5699919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7655310"/>
            <a:ext cx="11134365" cy="3190369"/>
          </a:xfrm>
        </p:spPr>
        <p:txBody>
          <a:bodyPr anchor="b"/>
          <a:lstStyle>
            <a:lvl1pPr marL="0" indent="0">
              <a:buNone/>
              <a:defRPr sz="8789" b="1"/>
            </a:lvl1pPr>
            <a:lvl2pPr marL="1668265" indent="0">
              <a:buNone/>
              <a:defRPr sz="7271" b="1"/>
            </a:lvl2pPr>
            <a:lvl3pPr marL="3336530" indent="0">
              <a:buNone/>
              <a:defRPr sz="6552" b="1"/>
            </a:lvl3pPr>
            <a:lvl4pPr marL="5004795" indent="0">
              <a:buNone/>
              <a:defRPr sz="5833" b="1"/>
            </a:lvl4pPr>
            <a:lvl5pPr marL="6673059" indent="0">
              <a:buNone/>
              <a:defRPr sz="5833" b="1"/>
            </a:lvl5pPr>
            <a:lvl6pPr marL="8341324" indent="0">
              <a:buNone/>
              <a:defRPr sz="5833" b="1"/>
            </a:lvl6pPr>
            <a:lvl7pPr marL="10009589" indent="0">
              <a:buNone/>
              <a:defRPr sz="5833" b="1"/>
            </a:lvl7pPr>
            <a:lvl8pPr marL="11677854" indent="0">
              <a:buNone/>
              <a:defRPr sz="5833" b="1"/>
            </a:lvl8pPr>
            <a:lvl9pPr marL="13346119" indent="0">
              <a:buNone/>
              <a:defRPr sz="5833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99" y="10845679"/>
            <a:ext cx="11134365" cy="19704305"/>
          </a:xfrm>
        </p:spPr>
        <p:txBody>
          <a:bodyPr/>
          <a:lstStyle>
            <a:lvl1pPr>
              <a:defRPr sz="8789"/>
            </a:lvl1pPr>
            <a:lvl2pPr>
              <a:defRPr sz="7271"/>
            </a:lvl2pPr>
            <a:lvl3pPr>
              <a:defRPr sz="6552"/>
            </a:lvl3pPr>
            <a:lvl4pPr>
              <a:defRPr sz="5833"/>
            </a:lvl4pPr>
            <a:lvl5pPr>
              <a:defRPr sz="5833"/>
            </a:lvl5pPr>
            <a:lvl6pPr>
              <a:defRPr sz="5833"/>
            </a:lvl6pPr>
            <a:lvl7pPr>
              <a:defRPr sz="5833"/>
            </a:lvl7pPr>
            <a:lvl8pPr>
              <a:defRPr sz="5833"/>
            </a:lvl8pPr>
            <a:lvl9pPr>
              <a:defRPr sz="5833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239" y="7655310"/>
            <a:ext cx="11138739" cy="3190369"/>
          </a:xfrm>
        </p:spPr>
        <p:txBody>
          <a:bodyPr anchor="b"/>
          <a:lstStyle>
            <a:lvl1pPr marL="0" indent="0">
              <a:buNone/>
              <a:defRPr sz="8789" b="1"/>
            </a:lvl1pPr>
            <a:lvl2pPr marL="1668265" indent="0">
              <a:buNone/>
              <a:defRPr sz="7271" b="1"/>
            </a:lvl2pPr>
            <a:lvl3pPr marL="3336530" indent="0">
              <a:buNone/>
              <a:defRPr sz="6552" b="1"/>
            </a:lvl3pPr>
            <a:lvl4pPr marL="5004795" indent="0">
              <a:buNone/>
              <a:defRPr sz="5833" b="1"/>
            </a:lvl4pPr>
            <a:lvl5pPr marL="6673059" indent="0">
              <a:buNone/>
              <a:defRPr sz="5833" b="1"/>
            </a:lvl5pPr>
            <a:lvl6pPr marL="8341324" indent="0">
              <a:buNone/>
              <a:defRPr sz="5833" b="1"/>
            </a:lvl6pPr>
            <a:lvl7pPr marL="10009589" indent="0">
              <a:buNone/>
              <a:defRPr sz="5833" b="1"/>
            </a:lvl7pPr>
            <a:lvl8pPr marL="11677854" indent="0">
              <a:buNone/>
              <a:defRPr sz="5833" b="1"/>
            </a:lvl8pPr>
            <a:lvl9pPr marL="13346119" indent="0">
              <a:buNone/>
              <a:defRPr sz="5833" b="1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39" y="10845679"/>
            <a:ext cx="11138739" cy="19704305"/>
          </a:xfrm>
        </p:spPr>
        <p:txBody>
          <a:bodyPr/>
          <a:lstStyle>
            <a:lvl1pPr>
              <a:defRPr sz="8789"/>
            </a:lvl1pPr>
            <a:lvl2pPr>
              <a:defRPr sz="7271"/>
            </a:lvl2pPr>
            <a:lvl3pPr>
              <a:defRPr sz="6552"/>
            </a:lvl3pPr>
            <a:lvl4pPr>
              <a:defRPr sz="5833"/>
            </a:lvl4pPr>
            <a:lvl5pPr>
              <a:defRPr sz="5833"/>
            </a:lvl5pPr>
            <a:lvl6pPr>
              <a:defRPr sz="5833"/>
            </a:lvl6pPr>
            <a:lvl7pPr>
              <a:defRPr sz="5833"/>
            </a:lvl7pPr>
            <a:lvl8pPr>
              <a:defRPr sz="5833"/>
            </a:lvl8pPr>
            <a:lvl9pPr>
              <a:defRPr sz="5833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1" y="1361647"/>
            <a:ext cx="8290618" cy="5794918"/>
          </a:xfrm>
        </p:spPr>
        <p:txBody>
          <a:bodyPr anchor="b"/>
          <a:lstStyle>
            <a:lvl1pPr algn="l">
              <a:defRPr sz="7271" b="1"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490" y="1361650"/>
            <a:ext cx="14087486" cy="29188337"/>
          </a:xfrm>
        </p:spPr>
        <p:txBody>
          <a:bodyPr/>
          <a:lstStyle>
            <a:lvl1pPr>
              <a:defRPr sz="11665"/>
            </a:lvl1pPr>
            <a:lvl2pPr>
              <a:defRPr sz="10227"/>
            </a:lvl2pPr>
            <a:lvl3pPr>
              <a:defRPr sz="8789"/>
            </a:lvl3pPr>
            <a:lvl4pPr>
              <a:defRPr sz="7271"/>
            </a:lvl4pPr>
            <a:lvl5pPr>
              <a:defRPr sz="7271"/>
            </a:lvl5pPr>
            <a:lvl6pPr>
              <a:defRPr sz="7271"/>
            </a:lvl6pPr>
            <a:lvl7pPr>
              <a:defRPr sz="7271"/>
            </a:lvl7pPr>
            <a:lvl8pPr>
              <a:defRPr sz="7271"/>
            </a:lvl8pPr>
            <a:lvl9pPr>
              <a:defRPr sz="7271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01" y="7156568"/>
            <a:ext cx="8290618" cy="23393419"/>
          </a:xfrm>
        </p:spPr>
        <p:txBody>
          <a:bodyPr/>
          <a:lstStyle>
            <a:lvl1pPr marL="0" indent="0">
              <a:buNone/>
              <a:defRPr sz="5114"/>
            </a:lvl1pPr>
            <a:lvl2pPr marL="1668265" indent="0">
              <a:buNone/>
              <a:defRPr sz="4395"/>
            </a:lvl2pPr>
            <a:lvl3pPr marL="3336530" indent="0">
              <a:buNone/>
              <a:defRPr sz="3675"/>
            </a:lvl3pPr>
            <a:lvl4pPr marL="5004795" indent="0">
              <a:buNone/>
              <a:defRPr sz="3276"/>
            </a:lvl4pPr>
            <a:lvl5pPr marL="6673059" indent="0">
              <a:buNone/>
              <a:defRPr sz="3276"/>
            </a:lvl5pPr>
            <a:lvl6pPr marL="8341324" indent="0">
              <a:buNone/>
              <a:defRPr sz="3276"/>
            </a:lvl6pPr>
            <a:lvl7pPr marL="10009589" indent="0">
              <a:buNone/>
              <a:defRPr sz="3276"/>
            </a:lvl7pPr>
            <a:lvl8pPr marL="11677854" indent="0">
              <a:buNone/>
              <a:defRPr sz="3276"/>
            </a:lvl8pPr>
            <a:lvl9pPr marL="13346119" indent="0">
              <a:buNone/>
              <a:defRPr sz="3276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372" y="23939659"/>
            <a:ext cx="15119985" cy="2826213"/>
          </a:xfrm>
        </p:spPr>
        <p:txBody>
          <a:bodyPr anchor="b"/>
          <a:lstStyle>
            <a:lvl1pPr algn="l">
              <a:defRPr sz="7271" b="1"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372" y="3055789"/>
            <a:ext cx="15119985" cy="20519708"/>
          </a:xfrm>
        </p:spPr>
        <p:txBody>
          <a:bodyPr/>
          <a:lstStyle>
            <a:lvl1pPr marL="0" indent="0">
              <a:buNone/>
              <a:defRPr sz="11665"/>
            </a:lvl1pPr>
            <a:lvl2pPr marL="1668265" indent="0">
              <a:buNone/>
              <a:defRPr sz="10227"/>
            </a:lvl2pPr>
            <a:lvl3pPr marL="3336530" indent="0">
              <a:buNone/>
              <a:defRPr sz="8789"/>
            </a:lvl3pPr>
            <a:lvl4pPr marL="5004795" indent="0">
              <a:buNone/>
              <a:defRPr sz="7271"/>
            </a:lvl4pPr>
            <a:lvl5pPr marL="6673059" indent="0">
              <a:buNone/>
              <a:defRPr sz="7271"/>
            </a:lvl5pPr>
            <a:lvl6pPr marL="8341324" indent="0">
              <a:buNone/>
              <a:defRPr sz="7271"/>
            </a:lvl6pPr>
            <a:lvl7pPr marL="10009589" indent="0">
              <a:buNone/>
              <a:defRPr sz="7271"/>
            </a:lvl7pPr>
            <a:lvl8pPr marL="11677854" indent="0">
              <a:buNone/>
              <a:defRPr sz="7271"/>
            </a:lvl8pPr>
            <a:lvl9pPr marL="13346119" indent="0">
              <a:buNone/>
              <a:defRPr sz="7271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372" y="26765872"/>
            <a:ext cx="15119985" cy="4013690"/>
          </a:xfrm>
        </p:spPr>
        <p:txBody>
          <a:bodyPr/>
          <a:lstStyle>
            <a:lvl1pPr marL="0" indent="0">
              <a:buNone/>
              <a:defRPr sz="5114"/>
            </a:lvl1pPr>
            <a:lvl2pPr marL="1668265" indent="0">
              <a:buNone/>
              <a:defRPr sz="4395"/>
            </a:lvl2pPr>
            <a:lvl3pPr marL="3336530" indent="0">
              <a:buNone/>
              <a:defRPr sz="3675"/>
            </a:lvl3pPr>
            <a:lvl4pPr marL="5004795" indent="0">
              <a:buNone/>
              <a:defRPr sz="3276"/>
            </a:lvl4pPr>
            <a:lvl5pPr marL="6673059" indent="0">
              <a:buNone/>
              <a:defRPr sz="3276"/>
            </a:lvl5pPr>
            <a:lvl6pPr marL="8341324" indent="0">
              <a:buNone/>
              <a:defRPr sz="3276"/>
            </a:lvl6pPr>
            <a:lvl7pPr marL="10009589" indent="0">
              <a:buNone/>
              <a:defRPr sz="3276"/>
            </a:lvl7pPr>
            <a:lvl8pPr marL="11677854" indent="0">
              <a:buNone/>
              <a:defRPr sz="3276"/>
            </a:lvl8pPr>
            <a:lvl9pPr marL="13346119" indent="0">
              <a:buNone/>
              <a:defRPr sz="3276"/>
            </a:lvl9pPr>
          </a:lstStyle>
          <a:p>
            <a:pPr lvl="0"/>
            <a:r>
              <a:rPr lang="pt-P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999" y="1369567"/>
            <a:ext cx="22679978" cy="5699919"/>
          </a:xfrm>
          <a:prstGeom prst="rect">
            <a:avLst/>
          </a:prstGeom>
        </p:spPr>
        <p:txBody>
          <a:bodyPr vert="horz" lIns="417588" tIns="208794" rIns="417588" bIns="208794" rtlCol="0" anchor="ctr">
            <a:normAutofit/>
          </a:bodyPr>
          <a:lstStyle/>
          <a:p>
            <a:r>
              <a:rPr lang="pt-P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7979889"/>
            <a:ext cx="22679978" cy="22570098"/>
          </a:xfrm>
          <a:prstGeom prst="rect">
            <a:avLst/>
          </a:prstGeom>
        </p:spPr>
        <p:txBody>
          <a:bodyPr vert="horz" lIns="417588" tIns="208794" rIns="417588" bIns="208794" rtlCol="0">
            <a:normAutofit/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9999" y="31697885"/>
            <a:ext cx="5879994" cy="1820807"/>
          </a:xfrm>
          <a:prstGeom prst="rect">
            <a:avLst/>
          </a:prstGeom>
        </p:spPr>
        <p:txBody>
          <a:bodyPr vert="horz" lIns="417588" tIns="208794" rIns="417588" bIns="208794" rtlCol="0" anchor="ctr"/>
          <a:lstStyle>
            <a:lvl1pPr algn="l">
              <a:defRPr sz="4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7262E-53B9-8142-B5FC-8E1E1DF67AC8}" type="datetimeFigureOut">
              <a:rPr lang="pt-PT" smtClean="0"/>
              <a:pPr/>
              <a:t>22/08/24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9992" y="31697885"/>
            <a:ext cx="7979992" cy="1820807"/>
          </a:xfrm>
          <a:prstGeom prst="rect">
            <a:avLst/>
          </a:prstGeom>
        </p:spPr>
        <p:txBody>
          <a:bodyPr vert="horz" lIns="417588" tIns="208794" rIns="417588" bIns="208794" rtlCol="0" anchor="ctr"/>
          <a:lstStyle>
            <a:lvl1pPr algn="ctr">
              <a:defRPr sz="4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59982" y="31697885"/>
            <a:ext cx="5879994" cy="1820807"/>
          </a:xfrm>
          <a:prstGeom prst="rect">
            <a:avLst/>
          </a:prstGeom>
        </p:spPr>
        <p:txBody>
          <a:bodyPr vert="horz" lIns="417588" tIns="208794" rIns="417588" bIns="208794" rtlCol="0" anchor="ctr"/>
          <a:lstStyle>
            <a:lvl1pPr algn="r">
              <a:defRPr sz="4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4E234-DC6F-9441-8A23-1069DB65D14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68265" rtl="0" eaLnBrk="1" latinLnBrk="0" hangingPunct="1">
        <a:spcBef>
          <a:spcPct val="0"/>
        </a:spcBef>
        <a:buNone/>
        <a:defRPr sz="160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1199" indent="-1251199" algn="l" defTabSz="1668265" rtl="0" eaLnBrk="1" latinLnBrk="0" hangingPunct="1">
        <a:spcBef>
          <a:spcPct val="20000"/>
        </a:spcBef>
        <a:buFont typeface="Arial"/>
        <a:buChar char="•"/>
        <a:defRPr sz="11665" kern="1200">
          <a:solidFill>
            <a:schemeClr val="tx1"/>
          </a:solidFill>
          <a:latin typeface="+mn-lt"/>
          <a:ea typeface="+mn-ea"/>
          <a:cs typeface="+mn-cs"/>
        </a:defRPr>
      </a:lvl1pPr>
      <a:lvl2pPr marL="2710930" indent="-1042665" algn="l" defTabSz="1668265" rtl="0" eaLnBrk="1" latinLnBrk="0" hangingPunct="1">
        <a:spcBef>
          <a:spcPct val="20000"/>
        </a:spcBef>
        <a:buFont typeface="Arial"/>
        <a:buChar char="–"/>
        <a:defRPr sz="10227" kern="1200">
          <a:solidFill>
            <a:schemeClr val="tx1"/>
          </a:solidFill>
          <a:latin typeface="+mn-lt"/>
          <a:ea typeface="+mn-ea"/>
          <a:cs typeface="+mn-cs"/>
        </a:defRPr>
      </a:lvl2pPr>
      <a:lvl3pPr marL="4170662" indent="-834132" algn="l" defTabSz="1668265" rtl="0" eaLnBrk="1" latinLnBrk="0" hangingPunct="1">
        <a:spcBef>
          <a:spcPct val="20000"/>
        </a:spcBef>
        <a:buFont typeface="Arial"/>
        <a:buChar char="•"/>
        <a:defRPr sz="8789" kern="1200">
          <a:solidFill>
            <a:schemeClr val="tx1"/>
          </a:solidFill>
          <a:latin typeface="+mn-lt"/>
          <a:ea typeface="+mn-ea"/>
          <a:cs typeface="+mn-cs"/>
        </a:defRPr>
      </a:lvl3pPr>
      <a:lvl4pPr marL="5838927" indent="-834132" algn="l" defTabSz="1668265" rtl="0" eaLnBrk="1" latinLnBrk="0" hangingPunct="1">
        <a:spcBef>
          <a:spcPct val="20000"/>
        </a:spcBef>
        <a:buFont typeface="Arial"/>
        <a:buChar char="–"/>
        <a:defRPr sz="7271" kern="1200">
          <a:solidFill>
            <a:schemeClr val="tx1"/>
          </a:solidFill>
          <a:latin typeface="+mn-lt"/>
          <a:ea typeface="+mn-ea"/>
          <a:cs typeface="+mn-cs"/>
        </a:defRPr>
      </a:lvl4pPr>
      <a:lvl5pPr marL="7507191" indent="-834132" algn="l" defTabSz="1668265" rtl="0" eaLnBrk="1" latinLnBrk="0" hangingPunct="1">
        <a:spcBef>
          <a:spcPct val="20000"/>
        </a:spcBef>
        <a:buFont typeface="Arial"/>
        <a:buChar char="»"/>
        <a:defRPr sz="7271" kern="1200">
          <a:solidFill>
            <a:schemeClr val="tx1"/>
          </a:solidFill>
          <a:latin typeface="+mn-lt"/>
          <a:ea typeface="+mn-ea"/>
          <a:cs typeface="+mn-cs"/>
        </a:defRPr>
      </a:lvl5pPr>
      <a:lvl6pPr marL="9175456" indent="-834132" algn="l" defTabSz="1668265" rtl="0" eaLnBrk="1" latinLnBrk="0" hangingPunct="1">
        <a:spcBef>
          <a:spcPct val="20000"/>
        </a:spcBef>
        <a:buFont typeface="Arial"/>
        <a:buChar char="•"/>
        <a:defRPr sz="7271" kern="1200">
          <a:solidFill>
            <a:schemeClr val="tx1"/>
          </a:solidFill>
          <a:latin typeface="+mn-lt"/>
          <a:ea typeface="+mn-ea"/>
          <a:cs typeface="+mn-cs"/>
        </a:defRPr>
      </a:lvl6pPr>
      <a:lvl7pPr marL="10843721" indent="-834132" algn="l" defTabSz="1668265" rtl="0" eaLnBrk="1" latinLnBrk="0" hangingPunct="1">
        <a:spcBef>
          <a:spcPct val="20000"/>
        </a:spcBef>
        <a:buFont typeface="Arial"/>
        <a:buChar char="•"/>
        <a:defRPr sz="7271" kern="1200">
          <a:solidFill>
            <a:schemeClr val="tx1"/>
          </a:solidFill>
          <a:latin typeface="+mn-lt"/>
          <a:ea typeface="+mn-ea"/>
          <a:cs typeface="+mn-cs"/>
        </a:defRPr>
      </a:lvl7pPr>
      <a:lvl8pPr marL="12511986" indent="-834132" algn="l" defTabSz="1668265" rtl="0" eaLnBrk="1" latinLnBrk="0" hangingPunct="1">
        <a:spcBef>
          <a:spcPct val="20000"/>
        </a:spcBef>
        <a:buFont typeface="Arial"/>
        <a:buChar char="•"/>
        <a:defRPr sz="7271" kern="1200">
          <a:solidFill>
            <a:schemeClr val="tx1"/>
          </a:solidFill>
          <a:latin typeface="+mn-lt"/>
          <a:ea typeface="+mn-ea"/>
          <a:cs typeface="+mn-cs"/>
        </a:defRPr>
      </a:lvl8pPr>
      <a:lvl9pPr marL="14180251" indent="-834132" algn="l" defTabSz="1668265" rtl="0" eaLnBrk="1" latinLnBrk="0" hangingPunct="1">
        <a:spcBef>
          <a:spcPct val="20000"/>
        </a:spcBef>
        <a:buFont typeface="Arial"/>
        <a:buChar char="•"/>
        <a:defRPr sz="72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68265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2pPr>
      <a:lvl3pPr marL="3336530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3pPr>
      <a:lvl4pPr marL="5004795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4pPr>
      <a:lvl5pPr marL="6673059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5pPr>
      <a:lvl6pPr marL="8341324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6pPr>
      <a:lvl7pPr marL="10009589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7pPr>
      <a:lvl8pPr marL="11677854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8pPr>
      <a:lvl9pPr marL="13346119" algn="l" defTabSz="1668265" rtl="0" eaLnBrk="1" latinLnBrk="0" hangingPunct="1">
        <a:defRPr sz="65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58478" y="5897364"/>
            <a:ext cx="3714470" cy="518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38" b="1" dirty="0"/>
              <a:t>NAME </a:t>
            </a:r>
            <a:r>
              <a:rPr lang="pt-PT" sz="1438" b="1" dirty="0" err="1"/>
              <a:t>and</a:t>
            </a:r>
            <a:r>
              <a:rPr lang="pt-PT" sz="1438" b="1" dirty="0"/>
              <a:t> AFFILIATION</a:t>
            </a:r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r>
              <a:rPr lang="pt-PT" sz="1438" b="1" dirty="0"/>
              <a:t>PAPER TITLE</a:t>
            </a:r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r>
              <a:rPr lang="pt-PT" sz="1438" b="1" dirty="0"/>
              <a:t>KEYWORDS</a:t>
            </a:r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r>
              <a:rPr lang="pt-PT" sz="1438" b="1" dirty="0"/>
              <a:t>ABSTRACT</a:t>
            </a:r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  <a:p>
            <a:endParaRPr lang="pt-PT" sz="1438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485851" y="14055628"/>
            <a:ext cx="13637695" cy="550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578" dirty="0">
                <a:solidFill>
                  <a:schemeClr val="bg1">
                    <a:lumMod val="75000"/>
                  </a:schemeClr>
                </a:solidFill>
              </a:rPr>
              <a:t>USE THIS AREA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65266" y="2305293"/>
            <a:ext cx="17471818" cy="27854505"/>
          </a:xfrm>
          <a:prstGeom prst="rect">
            <a:avLst/>
          </a:prstGeom>
          <a:noFill/>
          <a:ln w="31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z="5325"/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965FEAAD-5066-9E3E-35DC-AF13CE017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890" y="1041972"/>
            <a:ext cx="4425738" cy="419104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D1B2D76E-2241-FE0B-4A8B-6E50F376B6CA}"/>
              </a:ext>
            </a:extLst>
          </p:cNvPr>
          <p:cNvSpPr/>
          <p:nvPr/>
        </p:nvSpPr>
        <p:spPr>
          <a:xfrm>
            <a:off x="1" y="32797500"/>
            <a:ext cx="25199974" cy="1402013"/>
          </a:xfrm>
          <a:prstGeom prst="rect">
            <a:avLst/>
          </a:prstGeom>
          <a:solidFill>
            <a:srgbClr val="EF8233"/>
          </a:solidFill>
          <a:ln>
            <a:solidFill>
              <a:srgbClr val="EF82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532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</Words>
  <Application>Microsoft Macintosh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Luisa Costa</dc:creator>
  <cp:lastModifiedBy>Paula Csillag</cp:lastModifiedBy>
  <cp:revision>13</cp:revision>
  <dcterms:created xsi:type="dcterms:W3CDTF">2018-07-11T16:38:04Z</dcterms:created>
  <dcterms:modified xsi:type="dcterms:W3CDTF">2024-08-22T10:18:40Z</dcterms:modified>
</cp:coreProperties>
</file>